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16F7723D-CF3A-400B-A755-5CC5D3C3D84E}"/>
    <pc:docChg chg="modSld">
      <pc:chgData name="Walther Hensen" userId="35eade74-a145-4b3a-9e7a-07b2524e9625" providerId="ADAL" clId="{16F7723D-CF3A-400B-A755-5CC5D3C3D84E}" dt="2021-01-21T08:38:48.956" v="1" actId="20577"/>
      <pc:docMkLst>
        <pc:docMk/>
      </pc:docMkLst>
      <pc:sldChg chg="modSp mod">
        <pc:chgData name="Walther Hensen" userId="35eade74-a145-4b3a-9e7a-07b2524e9625" providerId="ADAL" clId="{16F7723D-CF3A-400B-A755-5CC5D3C3D84E}" dt="2021-01-21T08:38:48.956" v="1" actId="20577"/>
        <pc:sldMkLst>
          <pc:docMk/>
          <pc:sldMk cId="2800242604" sldId="257"/>
        </pc:sldMkLst>
        <pc:spChg chg="mod">
          <ac:chgData name="Walther Hensen" userId="35eade74-a145-4b3a-9e7a-07b2524e9625" providerId="ADAL" clId="{16F7723D-CF3A-400B-A755-5CC5D3C3D84E}" dt="2021-01-21T08:38:48.956" v="1" actId="20577"/>
          <ac:spMkLst>
            <pc:docMk/>
            <pc:sldMk cId="2800242604" sldId="257"/>
            <ac:spMk id="3" creationId="{A0EFDE53-A2DB-4B5E-985E-2B1861478613}"/>
          </ac:spMkLst>
        </pc:spChg>
      </pc:sldChg>
    </pc:docChg>
  </pc:docChgLst>
  <pc:docChgLst>
    <pc:chgData name="Walther Hensen" userId="35eade74-a145-4b3a-9e7a-07b2524e9625" providerId="ADAL" clId="{6676563A-9E63-49A5-AE7F-A8A8BE3493A6}"/>
    <pc:docChg chg="addSld modSld">
      <pc:chgData name="Walther Hensen" userId="35eade74-a145-4b3a-9e7a-07b2524e9625" providerId="ADAL" clId="{6676563A-9E63-49A5-AE7F-A8A8BE3493A6}" dt="2020-03-23T08:37:38.107" v="14"/>
      <pc:docMkLst>
        <pc:docMk/>
      </pc:docMkLst>
      <pc:sldChg chg="modSp mod">
        <pc:chgData name="Walther Hensen" userId="35eade74-a145-4b3a-9e7a-07b2524e9625" providerId="ADAL" clId="{6676563A-9E63-49A5-AE7F-A8A8BE3493A6}" dt="2020-03-20T11:07:39.846" v="7" actId="20577"/>
        <pc:sldMkLst>
          <pc:docMk/>
          <pc:sldMk cId="2959865064" sldId="256"/>
        </pc:sldMkLst>
        <pc:spChg chg="mod">
          <ac:chgData name="Walther Hensen" userId="35eade74-a145-4b3a-9e7a-07b2524e9625" providerId="ADAL" clId="{6676563A-9E63-49A5-AE7F-A8A8BE3493A6}" dt="2020-03-20T11:07:39.846" v="7" actId="20577"/>
          <ac:spMkLst>
            <pc:docMk/>
            <pc:sldMk cId="2959865064" sldId="256"/>
            <ac:spMk id="3" creationId="{B2842BCC-967C-4A1C-B6CC-08C3CB1ACB3F}"/>
          </ac:spMkLst>
        </pc:spChg>
      </pc:sldChg>
      <pc:sldChg chg="modSp add mod">
        <pc:chgData name="Walther Hensen" userId="35eade74-a145-4b3a-9e7a-07b2524e9625" providerId="ADAL" clId="{6676563A-9E63-49A5-AE7F-A8A8BE3493A6}" dt="2020-03-23T08:37:38.107" v="14"/>
        <pc:sldMkLst>
          <pc:docMk/>
          <pc:sldMk cId="915505975" sldId="258"/>
        </pc:sldMkLst>
        <pc:spChg chg="mod">
          <ac:chgData name="Walther Hensen" userId="35eade74-a145-4b3a-9e7a-07b2524e9625" providerId="ADAL" clId="{6676563A-9E63-49A5-AE7F-A8A8BE3493A6}" dt="2020-03-23T08:37:38.107" v="14"/>
          <ac:spMkLst>
            <pc:docMk/>
            <pc:sldMk cId="915505975" sldId="258"/>
            <ac:spMk id="2" creationId="{459BA747-5BE3-4E83-A5FB-185BAC66FD3E}"/>
          </ac:spMkLst>
        </pc:spChg>
        <pc:spChg chg="mod">
          <ac:chgData name="Walther Hensen" userId="35eade74-a145-4b3a-9e7a-07b2524e9625" providerId="ADAL" clId="{6676563A-9E63-49A5-AE7F-A8A8BE3493A6}" dt="2020-03-23T08:36:38.011" v="10"/>
          <ac:spMkLst>
            <pc:docMk/>
            <pc:sldMk cId="915505975" sldId="258"/>
            <ac:spMk id="3" creationId="{E51142C6-B7E9-43FC-92F9-37ECB9A40F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9F4C0-BD26-43CC-9F9F-626EBA1D6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75B2992-6B46-4435-BB67-164CC62AC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042A68-7F63-4B1D-AC35-462E43FC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D6A87F-8005-4D9A-BBC9-3D63AB11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80EC93-56AD-4CCD-AA5A-FDFB2C7B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6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3CFAC-D4CD-4D5F-BCEB-BD1987412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600692-9E7C-4316-B9FD-9B036A0DC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F87348-F7C4-4F1C-ACA4-76E6744A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FD0529-0785-489B-8638-0C4CE96B3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FFAF62-F677-4122-A672-82704BCD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88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BB7EE9-5002-4580-94E0-D20A9BEB5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594C847-4234-4DD9-A36F-AB0D5B618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E24AFE-3CB8-4474-A661-3920144A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491459-2CE2-43A6-99B8-5DB490239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6C5507-35BE-4966-A466-10CA4082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2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CD35F-7812-451E-B4B9-1AB065C2B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40CA2B-7FD1-4BFA-8C70-CBB1CB5E2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D23AF4-4E00-499C-8A4B-EBA9BB92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18DCB0-A342-445D-8C7E-77613260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1F1E31-320F-4B21-AFB5-945FE385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93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565075-47CB-48F3-8F27-FB5A1F9BF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E1396C-DBE6-48E1-B424-775D9BC5F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443DA2-D776-4D53-A878-7788C8CF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F93FF8-B2F7-4E0B-BD51-14B2ACE0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1178C-8AD1-43A7-B577-81F21AD1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18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5DBE26-1B3D-49DF-A7EA-AB11FD33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99E4B7-5BB5-4368-ADB1-B17BB6B81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A5269B-D919-45F5-AE10-1C6058756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AF5DBC-4A08-4277-8304-148BDD0F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F2B88B-24F3-4387-908C-868E6A2E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A2FF44-5BF2-4797-B279-ACDC4501D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3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7FDCE-7302-45E5-9DE1-11B0EFE0E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CF3A82-A283-4E0B-B4ED-FF22AAE47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2F79A9-5EC4-4055-B40F-B85AB70F7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5328742-4E4A-421E-B23A-772197403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60A25E-2FEB-443E-9C97-65B7753DD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267388E-60E3-4DE0-8EB3-76A79700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BADBFDD-C906-4774-85C8-47F501A2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E087894-380F-4473-B438-E42DD51A7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43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5CF5A-451B-4AD0-A6A4-9EAA3B392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5CE62C-AF8F-4956-95AD-3F99105C4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570597-CB03-4D78-8FF4-6E9543914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62C7C4-DA68-4FEA-97FF-E9A5E625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03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3F83A1-B5C9-4062-9601-0444FF889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F24FF4A-F2A4-4842-972A-BB25B362E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CEB22EC-CA05-46CE-BA21-9380D99F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79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87BBC-3966-4D75-A413-62D8C5469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FA9C4A-0FB7-475B-B161-9A2B5412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3C6798-73E1-416E-A8A1-F29CD21C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BDB8A7-86AC-493A-8921-C2757E6B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DECEA0-6667-48EE-A21F-D54728A3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201D74F-F5BA-4428-BEC8-042917B9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9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D1AF9-22AD-4EA3-8E0F-E3D7A8398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A12F391-4F2C-4469-91EF-5FB8BD94D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C2B256-856D-443C-8A89-DB7B2173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0C5B37-202D-4398-9C5F-A1B0087E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8C7B56-46FD-4188-8A73-B809500B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6E28473-6BCD-485B-A058-75A72D80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39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15A243C-E34F-4C87-8FCF-BA650F49A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F8E5BB-CA99-46B3-AB63-9406D0972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78062A-A037-4E6D-803E-20A9B55AE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81863F-76B9-4451-9151-12E1302BC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D4B5C6-5C9E-4482-A7ED-96A83ACB6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35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9BSSobGK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B22B3-5FC8-4EC2-A3B9-187A3708F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Bespreking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842BCC-967C-4A1C-B6CC-08C3CB1AC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Rekenexamen mbo 3F </a:t>
            </a:r>
          </a:p>
          <a:p>
            <a:r>
              <a:rPr lang="nl-NL"/>
              <a:t>2016-2017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986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9BA747-5BE3-4E83-A5FB-185BAC66F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gaan we dit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1142C6-B7E9-43FC-92F9-37ECB9A40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Morgen zet ik het examen voor iedereen die het gemaakt heeft open. Je kunt je resultaten dan zien.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Bekijk of je begrijpt waarom je het onjuiste antwoord gegeven hebt.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Zo niet, bekijk de </a:t>
            </a:r>
            <a:r>
              <a:rPr lang="nl-NL" dirty="0" err="1"/>
              <a:t>You-tube</a:t>
            </a:r>
            <a:r>
              <a:rPr lang="nl-NL" dirty="0"/>
              <a:t> film (volgende dia). Hierop staan de verschillende sommen uitgelegd.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Zo kom je goed voorbereid op het digitale vragen uurtje!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550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D19216-D815-491C-A529-5422EFC9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EFDE53-A2DB-4B5E-985E-2B1861478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https://www.youtube.com/watch?v=G9BSSobGKCo</a:t>
            </a:r>
            <a:endParaRPr lang="nl-NL" dirty="0"/>
          </a:p>
          <a:p>
            <a:endParaRPr lang="nl-NL" dirty="0"/>
          </a:p>
          <a:p>
            <a:r>
              <a:rPr lang="nl-NL" dirty="0"/>
              <a:t>Letter K of spatiebalk </a:t>
            </a:r>
          </a:p>
          <a:p>
            <a:r>
              <a:rPr lang="nl-NL" dirty="0"/>
              <a:t>Letter J 10 seconden terug</a:t>
            </a:r>
          </a:p>
          <a:p>
            <a:r>
              <a:rPr lang="nl-NL" dirty="0"/>
              <a:t>Letter L 10 seconden vooruit</a:t>
            </a:r>
          </a:p>
        </p:txBody>
      </p:sp>
    </p:spTree>
    <p:extLst>
      <p:ext uri="{BB962C8B-B14F-4D97-AF65-F5344CB8AC3E}">
        <p14:creationId xmlns:p14="http://schemas.microsoft.com/office/powerpoint/2010/main" val="28002426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A5EE79F43864A90BE0CFA6E3ECA81" ma:contentTypeVersion="11" ma:contentTypeDescription="Een nieuw document maken." ma:contentTypeScope="" ma:versionID="6d54d3fa6298d5764a38e4ef11c75fc6">
  <xsd:schema xmlns:xsd="http://www.w3.org/2001/XMLSchema" xmlns:xs="http://www.w3.org/2001/XMLSchema" xmlns:p="http://schemas.microsoft.com/office/2006/metadata/properties" xmlns:ns3="58d65de2-08cf-4d08-b0ec-b5bd27343083" xmlns:ns4="d3693f36-3fda-414f-b672-ef748a2c0837" targetNamespace="http://schemas.microsoft.com/office/2006/metadata/properties" ma:root="true" ma:fieldsID="69cd910ceac982cd91909395dcb2997c" ns3:_="" ns4:_="">
    <xsd:import namespace="58d65de2-08cf-4d08-b0ec-b5bd27343083"/>
    <xsd:import namespace="d3693f36-3fda-414f-b672-ef748a2c08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65de2-08cf-4d08-b0ec-b5bd2734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93f36-3fda-414f-b672-ef748a2c083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08BE33-7622-4C06-946D-333B283D61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5AA5E1-BD32-4D5E-B016-CA6C6FA1E1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65de2-08cf-4d08-b0ec-b5bd27343083"/>
    <ds:schemaRef ds:uri="d3693f36-3fda-414f-b672-ef748a2c08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C00C95-3809-4A83-83D3-C37F6E7FED9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99</Words>
  <Application>Microsoft Office PowerPoint</Application>
  <PresentationFormat>Breedbeeld</PresentationFormat>
  <Paragraphs>13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Bespreking </vt:lpstr>
      <vt:lpstr>Hoe gaan we dit doen?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Bespreking</dc:title>
  <dc:creator>Walther Hensen</dc:creator>
  <cp:lastModifiedBy>Walther Hensen</cp:lastModifiedBy>
  <cp:revision>2</cp:revision>
  <dcterms:created xsi:type="dcterms:W3CDTF">2020-03-20T10:51:59Z</dcterms:created>
  <dcterms:modified xsi:type="dcterms:W3CDTF">2021-01-21T08:39:16Z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0x010100E5EA5EE79F43864A90BE0CFA6E3ECA81</vt:lpwstr>
  </property>
</Properties>
</file>